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57" r:id="rId5"/>
    <p:sldId id="264" r:id="rId6"/>
    <p:sldId id="262" r:id="rId7"/>
    <p:sldId id="263" r:id="rId8"/>
    <p:sldId id="261" r:id="rId9"/>
    <p:sldId id="26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B60165-20E1-4E00-A788-923B6F168950}" v="253" dt="2025-09-23T20:58:01.1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1" d="100"/>
          <a:sy n="71" d="100"/>
        </p:scale>
        <p:origin x="388" y="-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Dixon" userId="S::lauradixon@resoundrh.org::46070406-383a-4bd6-848d-a6d05c713177" providerId="AD" clId="Web-{73203A78-9475-ED8F-3F12-9A259A836F5F}"/>
    <pc:docChg chg="modSld">
      <pc:chgData name="Laura Dixon" userId="S::lauradixon@resoundrh.org::46070406-383a-4bd6-848d-a6d05c713177" providerId="AD" clId="Web-{73203A78-9475-ED8F-3F12-9A259A836F5F}" dt="2025-09-22T21:31:16.855" v="61" actId="20577"/>
      <pc:docMkLst>
        <pc:docMk/>
      </pc:docMkLst>
      <pc:sldChg chg="modSp">
        <pc:chgData name="Laura Dixon" userId="S::lauradixon@resoundrh.org::46070406-383a-4bd6-848d-a6d05c713177" providerId="AD" clId="Web-{73203A78-9475-ED8F-3F12-9A259A836F5F}" dt="2025-09-22T21:30:20.883" v="31" actId="20577"/>
        <pc:sldMkLst>
          <pc:docMk/>
          <pc:sldMk cId="2927324265" sldId="258"/>
        </pc:sldMkLst>
      </pc:sldChg>
      <pc:sldChg chg="modSp">
        <pc:chgData name="Laura Dixon" userId="S::lauradixon@resoundrh.org::46070406-383a-4bd6-848d-a6d05c713177" providerId="AD" clId="Web-{73203A78-9475-ED8F-3F12-9A259A836F5F}" dt="2025-09-22T21:30:46.447" v="53" actId="20577"/>
        <pc:sldMkLst>
          <pc:docMk/>
          <pc:sldMk cId="544003578" sldId="259"/>
        </pc:sldMkLst>
      </pc:sldChg>
      <pc:sldChg chg="modSp">
        <pc:chgData name="Laura Dixon" userId="S::lauradixon@resoundrh.org::46070406-383a-4bd6-848d-a6d05c713177" providerId="AD" clId="Web-{73203A78-9475-ED8F-3F12-9A259A836F5F}" dt="2025-09-22T21:31:16.855" v="61" actId="20577"/>
        <pc:sldMkLst>
          <pc:docMk/>
          <pc:sldMk cId="2088044880" sldId="260"/>
        </pc:sldMkLst>
      </pc:sldChg>
    </pc:docChg>
  </pc:docChgLst>
  <pc:docChgLst>
    <pc:chgData name="Laura Dixon" userId="S::lauradixon@resoundrh.org::46070406-383a-4bd6-848d-a6d05c713177" providerId="AD" clId="Web-{85870E73-C26E-A3FC-92DB-B6C4AC281148}"/>
    <pc:docChg chg="modSld">
      <pc:chgData name="Laura Dixon" userId="S::lauradixon@resoundrh.org::46070406-383a-4bd6-848d-a6d05c713177" providerId="AD" clId="Web-{85870E73-C26E-A3FC-92DB-B6C4AC281148}" dt="2025-09-17T21:35:33.383" v="10" actId="20577"/>
      <pc:docMkLst>
        <pc:docMk/>
      </pc:docMkLst>
    </pc:docChg>
  </pc:docChgLst>
  <pc:docChgLst>
    <pc:chgData name="Andrea Purón Chavez Cobo" userId="S::andreapuron@resoundrh.org::fdcbaceb-3068-4120-9b1c-3e33229e9334" providerId="AD" clId="Web-{1091546C-6568-8FB8-752F-041A5C46B6A3}"/>
    <pc:docChg chg="modSld">
      <pc:chgData name="Andrea Purón Chavez Cobo" userId="S::andreapuron@resoundrh.org::fdcbaceb-3068-4120-9b1c-3e33229e9334" providerId="AD" clId="Web-{1091546C-6568-8FB8-752F-041A5C46B6A3}" dt="2025-09-17T16:19:09.553" v="3"/>
      <pc:docMkLst>
        <pc:docMk/>
      </pc:docMkLst>
    </pc:docChg>
  </pc:docChgLst>
  <pc:docChgLst>
    <pc:chgData name="Laura Dixon" userId="S::lauradixon@resoundrh.org::46070406-383a-4bd6-848d-a6d05c713177" providerId="AD" clId="Web-{9F6BCE87-31F6-C7F9-2CDD-0B7FA51B72EE}"/>
    <pc:docChg chg="modSld">
      <pc:chgData name="Laura Dixon" userId="S::lauradixon@resoundrh.org::46070406-383a-4bd6-848d-a6d05c713177" providerId="AD" clId="Web-{9F6BCE87-31F6-C7F9-2CDD-0B7FA51B72EE}" dt="2025-09-19T15:03:55.913" v="219" actId="20577"/>
      <pc:docMkLst>
        <pc:docMk/>
      </pc:docMkLst>
      <pc:sldChg chg="delSp modSp">
        <pc:chgData name="Laura Dixon" userId="S::lauradixon@resoundrh.org::46070406-383a-4bd6-848d-a6d05c713177" providerId="AD" clId="Web-{9F6BCE87-31F6-C7F9-2CDD-0B7FA51B72EE}" dt="2025-09-18T20:38:24.492" v="96" actId="14100"/>
        <pc:sldMkLst>
          <pc:docMk/>
          <pc:sldMk cId="3697353521" sldId="257"/>
        </pc:sldMkLst>
        <pc:spChg chg="mod">
          <ac:chgData name="Laura Dixon" userId="S::lauradixon@resoundrh.org::46070406-383a-4bd6-848d-a6d05c713177" providerId="AD" clId="Web-{9F6BCE87-31F6-C7F9-2CDD-0B7FA51B72EE}" dt="2025-09-18T20:38:24.492" v="96" actId="14100"/>
          <ac:spMkLst>
            <pc:docMk/>
            <pc:sldMk cId="3697353521" sldId="257"/>
            <ac:spMk id="6" creationId="{9FCB5836-A85F-4896-C7FC-1C763A6334BB}"/>
          </ac:spMkLst>
        </pc:spChg>
        <pc:spChg chg="mod">
          <ac:chgData name="Laura Dixon" userId="S::lauradixon@resoundrh.org::46070406-383a-4bd6-848d-a6d05c713177" providerId="AD" clId="Web-{9F6BCE87-31F6-C7F9-2CDD-0B7FA51B72EE}" dt="2025-09-18T20:37:41.036" v="91" actId="1076"/>
          <ac:spMkLst>
            <pc:docMk/>
            <pc:sldMk cId="3697353521" sldId="257"/>
            <ac:spMk id="7" creationId="{0118C202-4A95-F8DC-812E-A3724E3174D3}"/>
          </ac:spMkLst>
        </pc:spChg>
        <pc:spChg chg="mod">
          <ac:chgData name="Laura Dixon" userId="S::lauradixon@resoundrh.org::46070406-383a-4bd6-848d-a6d05c713177" providerId="AD" clId="Web-{9F6BCE87-31F6-C7F9-2CDD-0B7FA51B72EE}" dt="2025-09-18T20:37:23.316" v="90" actId="20577"/>
          <ac:spMkLst>
            <pc:docMk/>
            <pc:sldMk cId="3697353521" sldId="257"/>
            <ac:spMk id="8" creationId="{C9326E0B-2969-B1D1-CCA3-BB7284878D40}"/>
          </ac:spMkLst>
        </pc:spChg>
      </pc:sldChg>
    </pc:docChg>
  </pc:docChgLst>
  <pc:docChgLst>
    <pc:chgData name="Andrea Purón Chavez Cobo" userId="fdcbaceb-3068-4120-9b1c-3e33229e9334" providerId="ADAL" clId="{6125B24F-F2D3-488F-AAB3-C5AFF00C8B3D}"/>
    <pc:docChg chg="undo redo custSel addSld delSld modSld sldOrd modMainMaster">
      <pc:chgData name="Andrea Purón Chavez Cobo" userId="fdcbaceb-3068-4120-9b1c-3e33229e9334" providerId="ADAL" clId="{6125B24F-F2D3-488F-AAB3-C5AFF00C8B3D}" dt="2025-09-24T18:31:02.799" v="946" actId="20577"/>
      <pc:docMkLst>
        <pc:docMk/>
      </pc:docMkLst>
      <pc:sldChg chg="addSp delSp modSp new mod modClrScheme chgLayout modNotesTx">
        <pc:chgData name="Andrea Purón Chavez Cobo" userId="fdcbaceb-3068-4120-9b1c-3e33229e9334" providerId="ADAL" clId="{6125B24F-F2D3-488F-AAB3-C5AFF00C8B3D}" dt="2025-09-24T18:31:02.799" v="946" actId="20577"/>
        <pc:sldMkLst>
          <pc:docMk/>
          <pc:sldMk cId="3697353521" sldId="257"/>
        </pc:sldMkLst>
        <pc:spChg chg="add mod ord">
          <ac:chgData name="Andrea Purón Chavez Cobo" userId="fdcbaceb-3068-4120-9b1c-3e33229e9334" providerId="ADAL" clId="{6125B24F-F2D3-488F-AAB3-C5AFF00C8B3D}" dt="2025-09-18T18:56:40.951" v="247" actId="20577"/>
          <ac:spMkLst>
            <pc:docMk/>
            <pc:sldMk cId="3697353521" sldId="257"/>
            <ac:spMk id="6" creationId="{9FCB5836-A85F-4896-C7FC-1C763A6334BB}"/>
          </ac:spMkLst>
        </pc:spChg>
        <pc:spChg chg="add mod ord">
          <ac:chgData name="Andrea Purón Chavez Cobo" userId="fdcbaceb-3068-4120-9b1c-3e33229e9334" providerId="ADAL" clId="{6125B24F-F2D3-488F-AAB3-C5AFF00C8B3D}" dt="2025-09-18T18:55:19.150" v="219" actId="6264"/>
          <ac:spMkLst>
            <pc:docMk/>
            <pc:sldMk cId="3697353521" sldId="257"/>
            <ac:spMk id="7" creationId="{0118C202-4A95-F8DC-812E-A3724E3174D3}"/>
          </ac:spMkLst>
        </pc:spChg>
        <pc:spChg chg="add mod ord">
          <ac:chgData name="Andrea Purón Chavez Cobo" userId="fdcbaceb-3068-4120-9b1c-3e33229e9334" providerId="ADAL" clId="{6125B24F-F2D3-488F-AAB3-C5AFF00C8B3D}" dt="2025-09-18T18:55:19.150" v="219" actId="6264"/>
          <ac:spMkLst>
            <pc:docMk/>
            <pc:sldMk cId="3697353521" sldId="257"/>
            <ac:spMk id="8" creationId="{C9326E0B-2969-B1D1-CCA3-BB7284878D40}"/>
          </ac:spMkLst>
        </pc:spChg>
      </pc:sldChg>
      <pc:sldChg chg="new del">
        <pc:chgData name="Andrea Purón Chavez Cobo" userId="fdcbaceb-3068-4120-9b1c-3e33229e9334" providerId="ADAL" clId="{6125B24F-F2D3-488F-AAB3-C5AFF00C8B3D}" dt="2025-09-24T18:23:25.480" v="936" actId="47"/>
        <pc:sldMkLst>
          <pc:docMk/>
          <pc:sldMk cId="2927324265" sldId="258"/>
        </pc:sldMkLst>
      </pc:sldChg>
      <pc:sldChg chg="modSp new del mod">
        <pc:chgData name="Andrea Purón Chavez Cobo" userId="fdcbaceb-3068-4120-9b1c-3e33229e9334" providerId="ADAL" clId="{6125B24F-F2D3-488F-AAB3-C5AFF00C8B3D}" dt="2025-09-22T20:19:35.811" v="418" actId="47"/>
        <pc:sldMkLst>
          <pc:docMk/>
          <pc:sldMk cId="3501018189" sldId="258"/>
        </pc:sldMkLst>
      </pc:sldChg>
      <pc:sldChg chg="new del">
        <pc:chgData name="Andrea Purón Chavez Cobo" userId="fdcbaceb-3068-4120-9b1c-3e33229e9334" providerId="ADAL" clId="{6125B24F-F2D3-488F-AAB3-C5AFF00C8B3D}" dt="2025-09-24T18:23:19.144" v="935" actId="47"/>
        <pc:sldMkLst>
          <pc:docMk/>
          <pc:sldMk cId="544003578" sldId="259"/>
        </pc:sldMkLst>
      </pc:sldChg>
      <pc:sldChg chg="new del">
        <pc:chgData name="Andrea Purón Chavez Cobo" userId="fdcbaceb-3068-4120-9b1c-3e33229e9334" providerId="ADAL" clId="{6125B24F-F2D3-488F-AAB3-C5AFF00C8B3D}" dt="2025-09-22T20:19:36.368" v="419" actId="47"/>
        <pc:sldMkLst>
          <pc:docMk/>
          <pc:sldMk cId="2190398740" sldId="259"/>
        </pc:sldMkLst>
      </pc:sldChg>
      <pc:sldChg chg="modSp new add del mod">
        <pc:chgData name="Andrea Purón Chavez Cobo" userId="fdcbaceb-3068-4120-9b1c-3e33229e9334" providerId="ADAL" clId="{6125B24F-F2D3-488F-AAB3-C5AFF00C8B3D}" dt="2025-09-24T18:21:24.536" v="932" actId="47"/>
        <pc:sldMkLst>
          <pc:docMk/>
          <pc:sldMk cId="2088044880" sldId="260"/>
        </pc:sldMkLst>
      </pc:sldChg>
      <pc:sldChg chg="new">
        <pc:chgData name="Andrea Purón Chavez Cobo" userId="fdcbaceb-3068-4120-9b1c-3e33229e9334" providerId="ADAL" clId="{6125B24F-F2D3-488F-AAB3-C5AFF00C8B3D}" dt="2025-09-24T18:21:30.118" v="933" actId="680"/>
        <pc:sldMkLst>
          <pc:docMk/>
          <pc:sldMk cId="2814145661" sldId="260"/>
        </pc:sldMkLst>
      </pc:sldChg>
      <pc:sldChg chg="new del ord">
        <pc:chgData name="Andrea Purón Chavez Cobo" userId="fdcbaceb-3068-4120-9b1c-3e33229e9334" providerId="ADAL" clId="{6125B24F-F2D3-488F-AAB3-C5AFF00C8B3D}" dt="2025-09-22T20:19:36.927" v="420" actId="47"/>
        <pc:sldMkLst>
          <pc:docMk/>
          <pc:sldMk cId="3661295926" sldId="260"/>
        </pc:sldMkLst>
      </pc:sldChg>
      <pc:sldChg chg="modSp new add del mod">
        <pc:chgData name="Andrea Purón Chavez Cobo" userId="fdcbaceb-3068-4120-9b1c-3e33229e9334" providerId="ADAL" clId="{6125B24F-F2D3-488F-AAB3-C5AFF00C8B3D}" dt="2025-09-22T19:56:56.343" v="335" actId="47"/>
        <pc:sldMkLst>
          <pc:docMk/>
          <pc:sldMk cId="3349916491" sldId="261"/>
        </pc:sldMkLst>
      </pc:sldChg>
      <pc:sldChg chg="new">
        <pc:chgData name="Andrea Purón Chavez Cobo" userId="fdcbaceb-3068-4120-9b1c-3e33229e9334" providerId="ADAL" clId="{6125B24F-F2D3-488F-AAB3-C5AFF00C8B3D}" dt="2025-09-24T18:21:38.321" v="934" actId="680"/>
        <pc:sldMkLst>
          <pc:docMk/>
          <pc:sldMk cId="3930876058" sldId="261"/>
        </pc:sldMkLst>
      </pc:sldChg>
      <pc:sldChg chg="new">
        <pc:chgData name="Andrea Purón Chavez Cobo" userId="fdcbaceb-3068-4120-9b1c-3e33229e9334" providerId="ADAL" clId="{6125B24F-F2D3-488F-AAB3-C5AFF00C8B3D}" dt="2025-09-24T18:23:30.282" v="937" actId="680"/>
        <pc:sldMkLst>
          <pc:docMk/>
          <pc:sldMk cId="306115268" sldId="262"/>
        </pc:sldMkLst>
      </pc:sldChg>
      <pc:sldChg chg="new del">
        <pc:chgData name="Andrea Purón Chavez Cobo" userId="fdcbaceb-3068-4120-9b1c-3e33229e9334" providerId="ADAL" clId="{6125B24F-F2D3-488F-AAB3-C5AFF00C8B3D}" dt="2025-09-22T20:19:37.432" v="421" actId="47"/>
        <pc:sldMkLst>
          <pc:docMk/>
          <pc:sldMk cId="2645157170" sldId="262"/>
        </pc:sldMkLst>
      </pc:sldChg>
      <pc:sldChg chg="new">
        <pc:chgData name="Andrea Purón Chavez Cobo" userId="fdcbaceb-3068-4120-9b1c-3e33229e9334" providerId="ADAL" clId="{6125B24F-F2D3-488F-AAB3-C5AFF00C8B3D}" dt="2025-09-24T18:23:41.694" v="938" actId="680"/>
        <pc:sldMkLst>
          <pc:docMk/>
          <pc:sldMk cId="605603199" sldId="263"/>
        </pc:sldMkLst>
      </pc:sldChg>
      <pc:sldChg chg="modSp new del mod">
        <pc:chgData name="Andrea Purón Chavez Cobo" userId="fdcbaceb-3068-4120-9b1c-3e33229e9334" providerId="ADAL" clId="{6125B24F-F2D3-488F-AAB3-C5AFF00C8B3D}" dt="2025-09-22T19:56:51.814" v="334" actId="47"/>
        <pc:sldMkLst>
          <pc:docMk/>
          <pc:sldMk cId="4005124141" sldId="263"/>
        </pc:sldMkLst>
      </pc:sldChg>
      <pc:sldChg chg="modSp new del mod">
        <pc:chgData name="Andrea Purón Chavez Cobo" userId="fdcbaceb-3068-4120-9b1c-3e33229e9334" providerId="ADAL" clId="{6125B24F-F2D3-488F-AAB3-C5AFF00C8B3D}" dt="2025-09-22T19:56:49.527" v="333" actId="47"/>
        <pc:sldMkLst>
          <pc:docMk/>
          <pc:sldMk cId="922881801" sldId="264"/>
        </pc:sldMkLst>
      </pc:sldChg>
      <pc:sldChg chg="new">
        <pc:chgData name="Andrea Purón Chavez Cobo" userId="fdcbaceb-3068-4120-9b1c-3e33229e9334" providerId="ADAL" clId="{6125B24F-F2D3-488F-AAB3-C5AFF00C8B3D}" dt="2025-09-24T18:30:53.888" v="939" actId="680"/>
        <pc:sldMkLst>
          <pc:docMk/>
          <pc:sldMk cId="1839249121" sldId="264"/>
        </pc:sldMkLst>
      </pc:sldChg>
      <pc:sldChg chg="addSp delSp modSp new add del mod">
        <pc:chgData name="Andrea Purón Chavez Cobo" userId="fdcbaceb-3068-4120-9b1c-3e33229e9334" providerId="ADAL" clId="{6125B24F-F2D3-488F-AAB3-C5AFF00C8B3D}" dt="2025-09-22T19:56:47.104" v="332" actId="47"/>
        <pc:sldMkLst>
          <pc:docMk/>
          <pc:sldMk cId="728561349" sldId="265"/>
        </pc:sldMkLst>
      </pc:sldChg>
      <pc:sldChg chg="modSp new del mod">
        <pc:chgData name="Andrea Purón Chavez Cobo" userId="fdcbaceb-3068-4120-9b1c-3e33229e9334" providerId="ADAL" clId="{6125B24F-F2D3-488F-AAB3-C5AFF00C8B3D}" dt="2025-09-22T20:19:32.072" v="417" actId="47"/>
        <pc:sldMkLst>
          <pc:docMk/>
          <pc:sldMk cId="1955045797" sldId="266"/>
        </pc:sldMkLst>
      </pc:sldChg>
      <pc:sldMasterChg chg="addSp delSp modSp mod addSldLayout modSldLayout sldLayoutOrd">
        <pc:chgData name="Andrea Purón Chavez Cobo" userId="fdcbaceb-3068-4120-9b1c-3e33229e9334" providerId="ADAL" clId="{6125B24F-F2D3-488F-AAB3-C5AFF00C8B3D}" dt="2025-09-23T20:58:01.157" v="931" actId="20577"/>
        <pc:sldMasterMkLst>
          <pc:docMk/>
          <pc:sldMasterMk cId="1081734472" sldId="2147483648"/>
        </pc:sldMasterMkLst>
        <pc:spChg chg="mod">
          <ac:chgData name="Andrea Purón Chavez Cobo" userId="fdcbaceb-3068-4120-9b1c-3e33229e9334" providerId="ADAL" clId="{6125B24F-F2D3-488F-AAB3-C5AFF00C8B3D}" dt="2025-09-16T21:01:26.943" v="35" actId="20577"/>
          <ac:spMkLst>
            <pc:docMk/>
            <pc:sldMasterMk cId="1081734472" sldId="2147483648"/>
            <ac:spMk id="2" creationId="{9AC77248-7C1B-136A-2DA1-2C7D0E699EAB}"/>
          </ac:spMkLst>
        </pc:spChg>
        <pc:sldLayoutChg chg="addSp delSp modSp mod ord">
          <pc:chgData name="Andrea Purón Chavez Cobo" userId="fdcbaceb-3068-4120-9b1c-3e33229e9334" providerId="ADAL" clId="{6125B24F-F2D3-488F-AAB3-C5AFF00C8B3D}" dt="2025-09-22T20:11:28.310" v="407" actId="20578"/>
          <pc:sldLayoutMkLst>
            <pc:docMk/>
            <pc:sldMasterMk cId="1081734472" sldId="2147483648"/>
            <pc:sldLayoutMk cId="1986262122" sldId="2147483649"/>
          </pc:sldLayoutMkLst>
          <pc:spChg chg="add mod">
            <ac:chgData name="Andrea Purón Chavez Cobo" userId="fdcbaceb-3068-4120-9b1c-3e33229e9334" providerId="ADAL" clId="{6125B24F-F2D3-488F-AAB3-C5AFF00C8B3D}" dt="2025-09-18T18:37:19.829" v="62" actId="14100"/>
            <ac:spMkLst>
              <pc:docMk/>
              <pc:sldMasterMk cId="1081734472" sldId="2147483648"/>
              <pc:sldLayoutMk cId="1986262122" sldId="2147483649"/>
              <ac:spMk id="9" creationId="{8E0109B5-B136-E68D-D896-4D53BCB66011}"/>
            </ac:spMkLst>
          </pc:spChg>
          <pc:spChg chg="add mod">
            <ac:chgData name="Andrea Purón Chavez Cobo" userId="fdcbaceb-3068-4120-9b1c-3e33229e9334" providerId="ADAL" clId="{6125B24F-F2D3-488F-AAB3-C5AFF00C8B3D}" dt="2025-09-18T18:38:35.980" v="72" actId="14100"/>
            <ac:spMkLst>
              <pc:docMk/>
              <pc:sldMasterMk cId="1081734472" sldId="2147483648"/>
              <pc:sldLayoutMk cId="1986262122" sldId="2147483649"/>
              <ac:spMk id="14" creationId="{5239333B-E6AE-118C-1DB8-E63BC64A1076}"/>
            </ac:spMkLst>
          </pc:spChg>
          <pc:spChg chg="add mod">
            <ac:chgData name="Andrea Purón Chavez Cobo" userId="fdcbaceb-3068-4120-9b1c-3e33229e9334" providerId="ADAL" clId="{6125B24F-F2D3-488F-AAB3-C5AFF00C8B3D}" dt="2025-09-18T18:40:05.604" v="95" actId="121"/>
            <ac:spMkLst>
              <pc:docMk/>
              <pc:sldMasterMk cId="1081734472" sldId="2147483648"/>
              <pc:sldLayoutMk cId="1986262122" sldId="2147483649"/>
              <ac:spMk id="18" creationId="{28D5DDA9-A84F-5B0A-4105-5261624CF902}"/>
            </ac:spMkLst>
          </pc:spChg>
          <pc:spChg chg="add mod">
            <ac:chgData name="Andrea Purón Chavez Cobo" userId="fdcbaceb-3068-4120-9b1c-3e33229e9334" providerId="ADAL" clId="{6125B24F-F2D3-488F-AAB3-C5AFF00C8B3D}" dt="2025-09-18T18:40:14.692" v="96" actId="1076"/>
            <ac:spMkLst>
              <pc:docMk/>
              <pc:sldMasterMk cId="1081734472" sldId="2147483648"/>
              <pc:sldLayoutMk cId="1986262122" sldId="2147483649"/>
              <ac:spMk id="19" creationId="{5B34D190-B046-BACF-BEDC-3E3DB8DC3F16}"/>
            </ac:spMkLst>
          </pc:spChg>
        </pc:sldLayoutChg>
        <pc:sldLayoutChg chg="addSp delSp modSp mod">
          <pc:chgData name="Andrea Purón Chavez Cobo" userId="fdcbaceb-3068-4120-9b1c-3e33229e9334" providerId="ADAL" clId="{6125B24F-F2D3-488F-AAB3-C5AFF00C8B3D}" dt="2025-09-22T20:18:11.209" v="411" actId="1076"/>
          <pc:sldLayoutMkLst>
            <pc:docMk/>
            <pc:sldMasterMk cId="1081734472" sldId="2147483648"/>
            <pc:sldLayoutMk cId="3382735557" sldId="2147483650"/>
          </pc:sldLayoutMkLst>
        </pc:sldLayoutChg>
        <pc:sldLayoutChg chg="addSp delSp modSp mod">
          <pc:chgData name="Andrea Purón Chavez Cobo" userId="fdcbaceb-3068-4120-9b1c-3e33229e9334" providerId="ADAL" clId="{6125B24F-F2D3-488F-AAB3-C5AFF00C8B3D}" dt="2025-09-22T20:18:07.278" v="410"/>
          <pc:sldLayoutMkLst>
            <pc:docMk/>
            <pc:sldMasterMk cId="1081734472" sldId="2147483648"/>
            <pc:sldLayoutMk cId="2517811383" sldId="2147483660"/>
          </pc:sldLayoutMkLst>
        </pc:sldLayoutChg>
        <pc:sldLayoutChg chg="addSp delSp modSp mod">
          <pc:chgData name="Andrea Purón Chavez Cobo" userId="fdcbaceb-3068-4120-9b1c-3e33229e9334" providerId="ADAL" clId="{6125B24F-F2D3-488F-AAB3-C5AFF00C8B3D}" dt="2025-09-23T20:15:34.986" v="741"/>
          <pc:sldLayoutMkLst>
            <pc:docMk/>
            <pc:sldMasterMk cId="1081734472" sldId="2147483648"/>
            <pc:sldLayoutMk cId="1900480168" sldId="2147483661"/>
          </pc:sldLayoutMkLst>
          <pc:spChg chg="add mod">
            <ac:chgData name="Andrea Purón Chavez Cobo" userId="fdcbaceb-3068-4120-9b1c-3e33229e9334" providerId="ADAL" clId="{6125B24F-F2D3-488F-AAB3-C5AFF00C8B3D}" dt="2025-09-18T18:47:13.458" v="152" actId="1076"/>
            <ac:spMkLst>
              <pc:docMk/>
              <pc:sldMasterMk cId="1081734472" sldId="2147483648"/>
              <pc:sldLayoutMk cId="1900480168" sldId="2147483661"/>
              <ac:spMk id="2" creationId="{B4E54CD3-5B09-B21B-4370-594F495F58EA}"/>
            </ac:spMkLst>
          </pc:spChg>
          <pc:spChg chg="add del">
            <ac:chgData name="Andrea Purón Chavez Cobo" userId="fdcbaceb-3068-4120-9b1c-3e33229e9334" providerId="ADAL" clId="{6125B24F-F2D3-488F-AAB3-C5AFF00C8B3D}" dt="2025-09-23T19:57:41.133" v="539" actId="11529"/>
            <ac:spMkLst>
              <pc:docMk/>
              <pc:sldMasterMk cId="1081734472" sldId="2147483648"/>
              <pc:sldLayoutMk cId="1900480168" sldId="2147483661"/>
              <ac:spMk id="3" creationId="{9FA4EC44-4934-93BC-66A7-E3390A7F9383}"/>
            </ac:spMkLst>
          </pc:spChg>
          <pc:spChg chg="add del mod">
            <ac:chgData name="Andrea Purón Chavez Cobo" userId="fdcbaceb-3068-4120-9b1c-3e33229e9334" providerId="ADAL" clId="{6125B24F-F2D3-488F-AAB3-C5AFF00C8B3D}" dt="2025-09-23T20:14:32.284" v="685" actId="478"/>
            <ac:spMkLst>
              <pc:docMk/>
              <pc:sldMasterMk cId="1081734472" sldId="2147483648"/>
              <pc:sldLayoutMk cId="1900480168" sldId="2147483661"/>
              <ac:spMk id="4" creationId="{DA22F9A2-DBD1-99FB-FF5E-B7A862A648AE}"/>
            </ac:spMkLst>
          </pc:spChg>
          <pc:spChg chg="add del mod">
            <ac:chgData name="Andrea Purón Chavez Cobo" userId="fdcbaceb-3068-4120-9b1c-3e33229e9334" providerId="ADAL" clId="{6125B24F-F2D3-488F-AAB3-C5AFF00C8B3D}" dt="2025-09-23T20:00:07.949" v="552" actId="478"/>
            <ac:spMkLst>
              <pc:docMk/>
              <pc:sldMasterMk cId="1081734472" sldId="2147483648"/>
              <pc:sldLayoutMk cId="1900480168" sldId="2147483661"/>
              <ac:spMk id="5" creationId="{80283D85-BC0D-C8EC-748B-9144509C7569}"/>
            </ac:spMkLst>
          </pc:spChg>
          <pc:spChg chg="add del">
            <ac:chgData name="Andrea Purón Chavez Cobo" userId="fdcbaceb-3068-4120-9b1c-3e33229e9334" providerId="ADAL" clId="{6125B24F-F2D3-488F-AAB3-C5AFF00C8B3D}" dt="2025-09-23T20:00:53.419" v="554" actId="11529"/>
            <ac:spMkLst>
              <pc:docMk/>
              <pc:sldMasterMk cId="1081734472" sldId="2147483648"/>
              <pc:sldLayoutMk cId="1900480168" sldId="2147483661"/>
              <ac:spMk id="6" creationId="{4FD72613-32BD-6FA3-8016-ED3BD278A9D6}"/>
            </ac:spMkLst>
          </pc:spChg>
          <pc:spChg chg="add del mod">
            <ac:chgData name="Andrea Purón Chavez Cobo" userId="fdcbaceb-3068-4120-9b1c-3e33229e9334" providerId="ADAL" clId="{6125B24F-F2D3-488F-AAB3-C5AFF00C8B3D}" dt="2025-09-23T20:01:04.780" v="555" actId="478"/>
            <ac:spMkLst>
              <pc:docMk/>
              <pc:sldMasterMk cId="1081734472" sldId="2147483648"/>
              <pc:sldLayoutMk cId="1900480168" sldId="2147483661"/>
              <ac:spMk id="7" creationId="{A19F2321-53E1-703B-2898-229D33516533}"/>
            </ac:spMkLst>
          </pc:spChg>
          <pc:spChg chg="add mod">
            <ac:chgData name="Andrea Purón Chavez Cobo" userId="fdcbaceb-3068-4120-9b1c-3e33229e9334" providerId="ADAL" clId="{6125B24F-F2D3-488F-AAB3-C5AFF00C8B3D}" dt="2025-09-23T20:15:34.986" v="741"/>
            <ac:spMkLst>
              <pc:docMk/>
              <pc:sldMasterMk cId="1081734472" sldId="2147483648"/>
              <pc:sldLayoutMk cId="1900480168" sldId="2147483661"/>
              <ac:spMk id="9" creationId="{9561B845-2892-E7AF-8E8A-6785D3F21C22}"/>
            </ac:spMkLst>
          </pc:spChg>
          <pc:spChg chg="add mod">
            <ac:chgData name="Andrea Purón Chavez Cobo" userId="fdcbaceb-3068-4120-9b1c-3e33229e9334" providerId="ADAL" clId="{6125B24F-F2D3-488F-AAB3-C5AFF00C8B3D}" dt="2025-09-23T20:15:17.020" v="691"/>
            <ac:spMkLst>
              <pc:docMk/>
              <pc:sldMasterMk cId="1081734472" sldId="2147483648"/>
              <pc:sldLayoutMk cId="1900480168" sldId="2147483661"/>
              <ac:spMk id="10" creationId="{1CA268F2-F2C7-AFE9-514A-07FB85C606C7}"/>
            </ac:spMkLst>
          </pc:spChg>
          <pc:graphicFrameChg chg="add del mod modGraphic">
            <ac:chgData name="Andrea Purón Chavez Cobo" userId="fdcbaceb-3068-4120-9b1c-3e33229e9334" providerId="ADAL" clId="{6125B24F-F2D3-488F-AAB3-C5AFF00C8B3D}" dt="2025-09-23T20:07:52.933" v="613" actId="478"/>
            <ac:graphicFrameMkLst>
              <pc:docMk/>
              <pc:sldMasterMk cId="1081734472" sldId="2147483648"/>
              <pc:sldLayoutMk cId="1900480168" sldId="2147483661"/>
              <ac:graphicFrameMk id="8" creationId="{AF08D07C-E146-611D-97A1-E15AE068732F}"/>
            </ac:graphicFrameMkLst>
          </pc:graphicFrameChg>
        </pc:sldLayoutChg>
        <pc:sldLayoutChg chg="addSp modSp mod">
          <pc:chgData name="Andrea Purón Chavez Cobo" userId="fdcbaceb-3068-4120-9b1c-3e33229e9334" providerId="ADAL" clId="{6125B24F-F2D3-488F-AAB3-C5AFF00C8B3D}" dt="2025-09-22T20:18:16.385" v="412"/>
          <pc:sldLayoutMkLst>
            <pc:docMk/>
            <pc:sldMasterMk cId="1081734472" sldId="2147483648"/>
            <pc:sldLayoutMk cId="850040241" sldId="2147483662"/>
          </pc:sldLayoutMkLst>
        </pc:sldLayoutChg>
        <pc:sldLayoutChg chg="addSp delSp modSp mod">
          <pc:chgData name="Andrea Purón Chavez Cobo" userId="fdcbaceb-3068-4120-9b1c-3e33229e9334" providerId="ADAL" clId="{6125B24F-F2D3-488F-AAB3-C5AFF00C8B3D}" dt="2025-09-23T20:16:33.395" v="745" actId="14100"/>
          <pc:sldLayoutMkLst>
            <pc:docMk/>
            <pc:sldMasterMk cId="1081734472" sldId="2147483648"/>
            <pc:sldLayoutMk cId="1790589538" sldId="2147483663"/>
          </pc:sldLayoutMkLst>
          <pc:spChg chg="add del mod">
            <ac:chgData name="Andrea Purón Chavez Cobo" userId="fdcbaceb-3068-4120-9b1c-3e33229e9334" providerId="ADAL" clId="{6125B24F-F2D3-488F-AAB3-C5AFF00C8B3D}" dt="2025-09-23T20:16:12.725" v="742" actId="478"/>
            <ac:spMkLst>
              <pc:docMk/>
              <pc:sldMasterMk cId="1081734472" sldId="2147483648"/>
              <pc:sldLayoutMk cId="1790589538" sldId="2147483663"/>
              <ac:spMk id="2" creationId="{D6C9EB08-B254-2E81-C746-338F5AFCAE68}"/>
            </ac:spMkLst>
          </pc:spChg>
          <pc:spChg chg="add mod">
            <ac:chgData name="Andrea Purón Chavez Cobo" userId="fdcbaceb-3068-4120-9b1c-3e33229e9334" providerId="ADAL" clId="{6125B24F-F2D3-488F-AAB3-C5AFF00C8B3D}" dt="2025-09-23T20:16:33.395" v="745" actId="14100"/>
            <ac:spMkLst>
              <pc:docMk/>
              <pc:sldMasterMk cId="1081734472" sldId="2147483648"/>
              <pc:sldLayoutMk cId="1790589538" sldId="2147483663"/>
              <ac:spMk id="3" creationId="{7F2BE9BD-0C11-0936-1AF2-82B651F1D676}"/>
            </ac:spMkLst>
          </pc:spChg>
          <pc:spChg chg="add mod">
            <ac:chgData name="Andrea Purón Chavez Cobo" userId="fdcbaceb-3068-4120-9b1c-3e33229e9334" providerId="ADAL" clId="{6125B24F-F2D3-488F-AAB3-C5AFF00C8B3D}" dt="2025-09-18T18:50:13.757" v="174" actId="1076"/>
            <ac:spMkLst>
              <pc:docMk/>
              <pc:sldMasterMk cId="1081734472" sldId="2147483648"/>
              <pc:sldLayoutMk cId="1790589538" sldId="2147483663"/>
              <ac:spMk id="4" creationId="{D2B0BA2F-6DEA-357D-A7F7-40F865C18A84}"/>
            </ac:spMkLst>
          </pc:spChg>
          <pc:spChg chg="add mod">
            <ac:chgData name="Andrea Purón Chavez Cobo" userId="fdcbaceb-3068-4120-9b1c-3e33229e9334" providerId="ADAL" clId="{6125B24F-F2D3-488F-AAB3-C5AFF00C8B3D}" dt="2025-09-18T18:50:13.757" v="174" actId="1076"/>
            <ac:spMkLst>
              <pc:docMk/>
              <pc:sldMasterMk cId="1081734472" sldId="2147483648"/>
              <pc:sldLayoutMk cId="1790589538" sldId="2147483663"/>
              <ac:spMk id="8" creationId="{E46FC856-A5CB-60DC-99EA-8E763773021F}"/>
            </ac:spMkLst>
          </pc:spChg>
        </pc:sldLayoutChg>
        <pc:sldLayoutChg chg="addSp delSp modSp mod setBg">
          <pc:chgData name="Andrea Purón Chavez Cobo" userId="fdcbaceb-3068-4120-9b1c-3e33229e9334" providerId="ADAL" clId="{6125B24F-F2D3-488F-AAB3-C5AFF00C8B3D}" dt="2025-09-23T20:58:01.157" v="931" actId="20577"/>
          <pc:sldLayoutMkLst>
            <pc:docMk/>
            <pc:sldMasterMk cId="1081734472" sldId="2147483648"/>
            <pc:sldLayoutMk cId="273330903" sldId="2147483664"/>
          </pc:sldLayoutMkLst>
          <pc:spChg chg="mod">
            <ac:chgData name="Andrea Purón Chavez Cobo" userId="fdcbaceb-3068-4120-9b1c-3e33229e9334" providerId="ADAL" clId="{6125B24F-F2D3-488F-AAB3-C5AFF00C8B3D}" dt="2025-09-22T20:32:14.904" v="435" actId="1076"/>
            <ac:spMkLst>
              <pc:docMk/>
              <pc:sldMasterMk cId="1081734472" sldId="2147483648"/>
              <pc:sldLayoutMk cId="273330903" sldId="2147483664"/>
              <ac:spMk id="2" creationId="{A43378DD-C4C5-83D9-45DD-8D3DA879447B}"/>
            </ac:spMkLst>
          </pc:spChg>
          <pc:spChg chg="add del">
            <ac:chgData name="Andrea Purón Chavez Cobo" userId="fdcbaceb-3068-4120-9b1c-3e33229e9334" providerId="ADAL" clId="{6125B24F-F2D3-488F-AAB3-C5AFF00C8B3D}" dt="2025-09-23T20:55:52.847" v="887" actId="11529"/>
            <ac:spMkLst>
              <pc:docMk/>
              <pc:sldMasterMk cId="1081734472" sldId="2147483648"/>
              <pc:sldLayoutMk cId="273330903" sldId="2147483664"/>
              <ac:spMk id="3" creationId="{8BFCEA34-D4D5-86AA-FB58-0FF418355967}"/>
            </ac:spMkLst>
          </pc:spChg>
          <pc:spChg chg="add del">
            <ac:chgData name="Andrea Purón Chavez Cobo" userId="fdcbaceb-3068-4120-9b1c-3e33229e9334" providerId="ADAL" clId="{6125B24F-F2D3-488F-AAB3-C5AFF00C8B3D}" dt="2025-09-23T20:16:54.829" v="747" actId="11529"/>
            <ac:spMkLst>
              <pc:docMk/>
              <pc:sldMasterMk cId="1081734472" sldId="2147483648"/>
              <pc:sldLayoutMk cId="273330903" sldId="2147483664"/>
              <ac:spMk id="3" creationId="{BDA264AF-8851-4448-5784-C0C91349A596}"/>
            </ac:spMkLst>
          </pc:spChg>
          <pc:spChg chg="add del mod">
            <ac:chgData name="Andrea Purón Chavez Cobo" userId="fdcbaceb-3068-4120-9b1c-3e33229e9334" providerId="ADAL" clId="{6125B24F-F2D3-488F-AAB3-C5AFF00C8B3D}" dt="2025-09-23T20:56:45.300" v="907" actId="478"/>
            <ac:spMkLst>
              <pc:docMk/>
              <pc:sldMasterMk cId="1081734472" sldId="2147483648"/>
              <pc:sldLayoutMk cId="273330903" sldId="2147483664"/>
              <ac:spMk id="4" creationId="{69C474AF-C62B-7DBB-8931-F71E1A5EE25E}"/>
            </ac:spMkLst>
          </pc:spChg>
          <pc:spChg chg="add mod">
            <ac:chgData name="Andrea Purón Chavez Cobo" userId="fdcbaceb-3068-4120-9b1c-3e33229e9334" providerId="ADAL" clId="{6125B24F-F2D3-488F-AAB3-C5AFF00C8B3D}" dt="2025-09-23T20:58:01.157" v="931" actId="20577"/>
            <ac:spMkLst>
              <pc:docMk/>
              <pc:sldMasterMk cId="1081734472" sldId="2147483648"/>
              <pc:sldLayoutMk cId="273330903" sldId="2147483664"/>
              <ac:spMk id="5" creationId="{D970520B-7CB9-0352-C96E-2FA67AA7BA68}"/>
            </ac:spMkLst>
          </pc:spChg>
          <pc:spChg chg="add mod">
            <ac:chgData name="Andrea Purón Chavez Cobo" userId="fdcbaceb-3068-4120-9b1c-3e33229e9334" providerId="ADAL" clId="{6125B24F-F2D3-488F-AAB3-C5AFF00C8B3D}" dt="2025-09-23T20:55:23.022" v="886" actId="14100"/>
            <ac:spMkLst>
              <pc:docMk/>
              <pc:sldMasterMk cId="1081734472" sldId="2147483648"/>
              <pc:sldLayoutMk cId="273330903" sldId="2147483664"/>
              <ac:spMk id="10" creationId="{8820E1FE-43BD-F36E-BC76-72A2E23DCBB4}"/>
            </ac:spMkLst>
          </pc:spChg>
          <pc:spChg chg="add del mod">
            <ac:chgData name="Andrea Purón Chavez Cobo" userId="fdcbaceb-3068-4120-9b1c-3e33229e9334" providerId="ADAL" clId="{6125B24F-F2D3-488F-AAB3-C5AFF00C8B3D}" dt="2025-09-23T20:41:22.627" v="807" actId="478"/>
            <ac:spMkLst>
              <pc:docMk/>
              <pc:sldMasterMk cId="1081734472" sldId="2147483648"/>
              <pc:sldLayoutMk cId="273330903" sldId="2147483664"/>
              <ac:spMk id="14" creationId="{A45761BB-28EB-4B23-C1B9-DB3256FFD023}"/>
            </ac:spMkLst>
          </pc:spChg>
          <pc:spChg chg="add mod">
            <ac:chgData name="Andrea Purón Chavez Cobo" userId="fdcbaceb-3068-4120-9b1c-3e33229e9334" providerId="ADAL" clId="{6125B24F-F2D3-488F-AAB3-C5AFF00C8B3D}" dt="2025-09-22T20:33:36.252" v="445" actId="14100"/>
            <ac:spMkLst>
              <pc:docMk/>
              <pc:sldMasterMk cId="1081734472" sldId="2147483648"/>
              <pc:sldLayoutMk cId="273330903" sldId="2147483664"/>
              <ac:spMk id="15" creationId="{ACAB59B9-E90A-140F-0367-C39A8F123B1E}"/>
            </ac:spMkLst>
          </pc:spChg>
          <pc:picChg chg="add mod">
            <ac:chgData name="Andrea Purón Chavez Cobo" userId="fdcbaceb-3068-4120-9b1c-3e33229e9334" providerId="ADAL" clId="{6125B24F-F2D3-488F-AAB3-C5AFF00C8B3D}" dt="2025-09-22T20:33:12.406" v="440" actId="1076"/>
            <ac:picMkLst>
              <pc:docMk/>
              <pc:sldMasterMk cId="1081734472" sldId="2147483648"/>
              <pc:sldLayoutMk cId="273330903" sldId="2147483664"/>
              <ac:picMk id="11" creationId="{2BF50056-C899-DFB8-2B5C-7E27AA842908}"/>
            </ac:picMkLst>
          </pc:picChg>
          <pc:picChg chg="add mod">
            <ac:chgData name="Andrea Purón Chavez Cobo" userId="fdcbaceb-3068-4120-9b1c-3e33229e9334" providerId="ADAL" clId="{6125B24F-F2D3-488F-AAB3-C5AFF00C8B3D}" dt="2025-09-22T20:33:12.406" v="440" actId="1076"/>
            <ac:picMkLst>
              <pc:docMk/>
              <pc:sldMasterMk cId="1081734472" sldId="2147483648"/>
              <pc:sldLayoutMk cId="273330903" sldId="2147483664"/>
              <ac:picMk id="12" creationId="{46C994D7-6115-999A-D636-DF614E2FC668}"/>
            </ac:picMkLst>
          </pc:picChg>
          <pc:picChg chg="add mod">
            <ac:chgData name="Andrea Purón Chavez Cobo" userId="fdcbaceb-3068-4120-9b1c-3e33229e9334" providerId="ADAL" clId="{6125B24F-F2D3-488F-AAB3-C5AFF00C8B3D}" dt="2025-09-22T20:33:12.406" v="440" actId="1076"/>
            <ac:picMkLst>
              <pc:docMk/>
              <pc:sldMasterMk cId="1081734472" sldId="2147483648"/>
              <pc:sldLayoutMk cId="273330903" sldId="2147483664"/>
              <ac:picMk id="13" creationId="{025FCC2A-ACFE-A4D0-D336-049B576F4471}"/>
            </ac:picMkLst>
          </pc:picChg>
        </pc:sldLayoutChg>
        <pc:sldLayoutChg chg="addSp delSp modSp mod">
          <pc:chgData name="Andrea Purón Chavez Cobo" userId="fdcbaceb-3068-4120-9b1c-3e33229e9334" providerId="ADAL" clId="{6125B24F-F2D3-488F-AAB3-C5AFF00C8B3D}" dt="2025-09-22T20:18:23.551" v="413"/>
          <pc:sldLayoutMkLst>
            <pc:docMk/>
            <pc:sldMasterMk cId="1081734472" sldId="2147483648"/>
            <pc:sldLayoutMk cId="1605232059" sldId="2147483664"/>
          </pc:sldLayoutMkLst>
        </pc:sldLayoutChg>
        <pc:sldLayoutChg chg="addSp delSp modSp mod setBg">
          <pc:chgData name="Andrea Purón Chavez Cobo" userId="fdcbaceb-3068-4120-9b1c-3e33229e9334" providerId="ADAL" clId="{6125B24F-F2D3-488F-AAB3-C5AFF00C8B3D}" dt="2025-09-23T20:57:25.772" v="913" actId="1076"/>
          <pc:sldLayoutMkLst>
            <pc:docMk/>
            <pc:sldMasterMk cId="1081734472" sldId="2147483648"/>
            <pc:sldLayoutMk cId="581473967" sldId="2147483665"/>
          </pc:sldLayoutMkLst>
          <pc:spChg chg="del">
            <ac:chgData name="Andrea Purón Chavez Cobo" userId="fdcbaceb-3068-4120-9b1c-3e33229e9334" providerId="ADAL" clId="{6125B24F-F2D3-488F-AAB3-C5AFF00C8B3D}" dt="2025-09-23T20:26:43.307" v="796" actId="478"/>
            <ac:spMkLst>
              <pc:docMk/>
              <pc:sldMasterMk cId="1081734472" sldId="2147483648"/>
              <pc:sldLayoutMk cId="581473967" sldId="2147483665"/>
              <ac:spMk id="2" creationId="{5F40EAEE-5EE3-01B3-F159-40F1A3C3D290}"/>
            </ac:spMkLst>
          </pc:spChg>
          <pc:spChg chg="del">
            <ac:chgData name="Andrea Purón Chavez Cobo" userId="fdcbaceb-3068-4120-9b1c-3e33229e9334" providerId="ADAL" clId="{6125B24F-F2D3-488F-AAB3-C5AFF00C8B3D}" dt="2025-09-23T20:43:16.162" v="825" actId="478"/>
            <ac:spMkLst>
              <pc:docMk/>
              <pc:sldMasterMk cId="1081734472" sldId="2147483648"/>
              <pc:sldLayoutMk cId="581473967" sldId="2147483665"/>
              <ac:spMk id="3" creationId="{38FAF422-25CA-AD62-1136-76738000EB2C}"/>
            </ac:spMkLst>
          </pc:spChg>
          <pc:spChg chg="add mod">
            <ac:chgData name="Andrea Purón Chavez Cobo" userId="fdcbaceb-3068-4120-9b1c-3e33229e9334" providerId="ADAL" clId="{6125B24F-F2D3-488F-AAB3-C5AFF00C8B3D}" dt="2025-09-23T20:57:25.772" v="913" actId="1076"/>
            <ac:spMkLst>
              <pc:docMk/>
              <pc:sldMasterMk cId="1081734472" sldId="2147483648"/>
              <pc:sldLayoutMk cId="581473967" sldId="2147483665"/>
              <ac:spMk id="4" creationId="{2FA95034-7502-CA62-860F-B5AD7D9381AE}"/>
            </ac:spMkLst>
          </pc:spChg>
          <pc:spChg chg="add mod">
            <ac:chgData name="Andrea Purón Chavez Cobo" userId="fdcbaceb-3068-4120-9b1c-3e33229e9334" providerId="ADAL" clId="{6125B24F-F2D3-488F-AAB3-C5AFF00C8B3D}" dt="2025-09-23T20:57:25.772" v="913" actId="1076"/>
            <ac:spMkLst>
              <pc:docMk/>
              <pc:sldMasterMk cId="1081734472" sldId="2147483648"/>
              <pc:sldLayoutMk cId="581473967" sldId="2147483665"/>
              <ac:spMk id="5" creationId="{0E430119-99C5-2C0A-CC48-5870D70EC30E}"/>
            </ac:spMkLst>
          </pc:spChg>
          <pc:spChg chg="add mod">
            <ac:chgData name="Andrea Purón Chavez Cobo" userId="fdcbaceb-3068-4120-9b1c-3e33229e9334" providerId="ADAL" clId="{6125B24F-F2D3-488F-AAB3-C5AFF00C8B3D}" dt="2025-09-23T20:57:25.772" v="913" actId="1076"/>
            <ac:spMkLst>
              <pc:docMk/>
              <pc:sldMasterMk cId="1081734472" sldId="2147483648"/>
              <pc:sldLayoutMk cId="581473967" sldId="2147483665"/>
              <ac:spMk id="6" creationId="{ED28232A-BCB6-3498-870E-DE8166C3CEB5}"/>
            </ac:spMkLst>
          </pc:spChg>
          <pc:spChg chg="add del">
            <ac:chgData name="Andrea Purón Chavez Cobo" userId="fdcbaceb-3068-4120-9b1c-3e33229e9334" providerId="ADAL" clId="{6125B24F-F2D3-488F-AAB3-C5AFF00C8B3D}" dt="2025-09-23T20:41:35.931" v="808" actId="11529"/>
            <ac:spMkLst>
              <pc:docMk/>
              <pc:sldMasterMk cId="1081734472" sldId="2147483648"/>
              <pc:sldLayoutMk cId="581473967" sldId="2147483665"/>
              <ac:spMk id="7" creationId="{B14360A0-A93E-7236-42C8-EC36DDD7C838}"/>
            </ac:spMkLst>
          </pc:spChg>
          <pc:spChg chg="add mod">
            <ac:chgData name="Andrea Purón Chavez Cobo" userId="fdcbaceb-3068-4120-9b1c-3e33229e9334" providerId="ADAL" clId="{6125B24F-F2D3-488F-AAB3-C5AFF00C8B3D}" dt="2025-09-23T20:57:25.772" v="913" actId="1076"/>
            <ac:spMkLst>
              <pc:docMk/>
              <pc:sldMasterMk cId="1081734472" sldId="2147483648"/>
              <pc:sldLayoutMk cId="581473967" sldId="2147483665"/>
              <ac:spMk id="8" creationId="{3536BBC7-92ED-482D-A8C3-76A33E2FC2AF}"/>
            </ac:spMkLst>
          </pc:spChg>
          <pc:spChg chg="add del mod">
            <ac:chgData name="Andrea Purón Chavez Cobo" userId="fdcbaceb-3068-4120-9b1c-3e33229e9334" providerId="ADAL" clId="{6125B24F-F2D3-488F-AAB3-C5AFF00C8B3D}" dt="2025-09-23T20:51:30.505" v="857" actId="478"/>
            <ac:spMkLst>
              <pc:docMk/>
              <pc:sldMasterMk cId="1081734472" sldId="2147483648"/>
              <pc:sldLayoutMk cId="581473967" sldId="2147483665"/>
              <ac:spMk id="9" creationId="{2C9BB667-24DF-A8B3-B7B6-D85446DC384D}"/>
            </ac:spMkLst>
          </pc:spChg>
          <pc:spChg chg="add mod">
            <ac:chgData name="Andrea Purón Chavez Cobo" userId="fdcbaceb-3068-4120-9b1c-3e33229e9334" providerId="ADAL" clId="{6125B24F-F2D3-488F-AAB3-C5AFF00C8B3D}" dt="2025-09-23T20:57:25.772" v="913" actId="1076"/>
            <ac:spMkLst>
              <pc:docMk/>
              <pc:sldMasterMk cId="1081734472" sldId="2147483648"/>
              <pc:sldLayoutMk cId="581473967" sldId="2147483665"/>
              <ac:spMk id="10" creationId="{E9B97471-F1A0-4666-E322-133A02781927}"/>
            </ac:spMkLst>
          </pc:spChg>
          <pc:spChg chg="add del mod">
            <ac:chgData name="Andrea Purón Chavez Cobo" userId="fdcbaceb-3068-4120-9b1c-3e33229e9334" providerId="ADAL" clId="{6125B24F-F2D3-488F-AAB3-C5AFF00C8B3D}" dt="2025-09-23T20:51:33.626" v="858" actId="478"/>
            <ac:spMkLst>
              <pc:docMk/>
              <pc:sldMasterMk cId="1081734472" sldId="2147483648"/>
              <pc:sldLayoutMk cId="581473967" sldId="2147483665"/>
              <ac:spMk id="11" creationId="{83B3EA37-45C9-7290-F32B-CF825AA70A9E}"/>
            </ac:spMkLst>
          </pc:spChg>
          <pc:spChg chg="add mod">
            <ac:chgData name="Andrea Purón Chavez Cobo" userId="fdcbaceb-3068-4120-9b1c-3e33229e9334" providerId="ADAL" clId="{6125B24F-F2D3-488F-AAB3-C5AFF00C8B3D}" dt="2025-09-23T20:57:25.772" v="913" actId="1076"/>
            <ac:spMkLst>
              <pc:docMk/>
              <pc:sldMasterMk cId="1081734472" sldId="2147483648"/>
              <pc:sldLayoutMk cId="581473967" sldId="2147483665"/>
              <ac:spMk id="12" creationId="{BA77E3D7-82D9-17C7-53D1-A8A7C2018C1E}"/>
            </ac:spMkLst>
          </pc:spChg>
          <pc:spChg chg="add mod">
            <ac:chgData name="Andrea Purón Chavez Cobo" userId="fdcbaceb-3068-4120-9b1c-3e33229e9334" providerId="ADAL" clId="{6125B24F-F2D3-488F-AAB3-C5AFF00C8B3D}" dt="2025-09-23T20:57:25.772" v="913" actId="1076"/>
            <ac:spMkLst>
              <pc:docMk/>
              <pc:sldMasterMk cId="1081734472" sldId="2147483648"/>
              <pc:sldLayoutMk cId="581473967" sldId="2147483665"/>
              <ac:spMk id="13" creationId="{794E3A8C-8891-FDC6-AD9A-A03664FE9215}"/>
            </ac:spMkLst>
          </pc:spChg>
          <pc:spChg chg="add mod">
            <ac:chgData name="Andrea Purón Chavez Cobo" userId="fdcbaceb-3068-4120-9b1c-3e33229e9334" providerId="ADAL" clId="{6125B24F-F2D3-488F-AAB3-C5AFF00C8B3D}" dt="2025-09-23T20:57:25.772" v="913" actId="1076"/>
            <ac:spMkLst>
              <pc:docMk/>
              <pc:sldMasterMk cId="1081734472" sldId="2147483648"/>
              <pc:sldLayoutMk cId="581473967" sldId="2147483665"/>
              <ac:spMk id="14" creationId="{E59F729A-0879-2264-048D-3E1C32B3845D}"/>
            </ac:spMkLst>
          </pc:spChg>
        </pc:sldLayoutChg>
        <pc:sldLayoutChg chg="addSp delSp modSp mod">
          <pc:chgData name="Andrea Purón Chavez Cobo" userId="fdcbaceb-3068-4120-9b1c-3e33229e9334" providerId="ADAL" clId="{6125B24F-F2D3-488F-AAB3-C5AFF00C8B3D}" dt="2025-09-22T20:18:26.438" v="414"/>
          <pc:sldLayoutMkLst>
            <pc:docMk/>
            <pc:sldMasterMk cId="1081734472" sldId="2147483648"/>
            <pc:sldLayoutMk cId="639631928" sldId="2147483665"/>
          </pc:sldLayoutMkLst>
        </pc:sldLayoutChg>
        <pc:sldLayoutChg chg="addSp delSp modSp add mod modTransition setBg">
          <pc:chgData name="Andrea Purón Chavez Cobo" userId="fdcbaceb-3068-4120-9b1c-3e33229e9334" providerId="ADAL" clId="{6125B24F-F2D3-488F-AAB3-C5AFF00C8B3D}" dt="2025-09-22T20:47:31.699" v="532" actId="14861"/>
          <pc:sldLayoutMkLst>
            <pc:docMk/>
            <pc:sldMasterMk cId="1081734472" sldId="2147483648"/>
            <pc:sldLayoutMk cId="813523738" sldId="2147483665"/>
          </pc:sldLayoutMkLst>
        </pc:sldLayoutChg>
        <pc:sldLayoutChg chg="addSp delSp modSp mod">
          <pc:chgData name="Andrea Purón Chavez Cobo" userId="fdcbaceb-3068-4120-9b1c-3e33229e9334" providerId="ADAL" clId="{6125B24F-F2D3-488F-AAB3-C5AFF00C8B3D}" dt="2025-09-22T20:18:29.035" v="415"/>
          <pc:sldLayoutMkLst>
            <pc:docMk/>
            <pc:sldMasterMk cId="1081734472" sldId="2147483648"/>
            <pc:sldLayoutMk cId="4274171287" sldId="2147483666"/>
          </pc:sldLayoutMkLst>
        </pc:sldLayoutChg>
        <pc:sldLayoutChg chg="addSp modSp mod">
          <pc:chgData name="Andrea Purón Chavez Cobo" userId="fdcbaceb-3068-4120-9b1c-3e33229e9334" providerId="ADAL" clId="{6125B24F-F2D3-488F-AAB3-C5AFF00C8B3D}" dt="2025-09-22T20:18:34.302" v="416"/>
          <pc:sldLayoutMkLst>
            <pc:docMk/>
            <pc:sldMasterMk cId="1081734472" sldId="2147483648"/>
            <pc:sldLayoutMk cId="3420438030" sldId="2147483667"/>
          </pc:sldLayoutMkLst>
        </pc:sldLayoutChg>
      </pc:sldMasterChg>
    </pc:docChg>
  </pc:docChgLst>
  <pc:docChgLst>
    <pc:chgData name="Laura Dixon" userId="46070406-383a-4bd6-848d-a6d05c713177" providerId="ADAL" clId="{074AE6F0-7559-4A9A-A890-7AB37AA8FC99}"/>
    <pc:docChg chg="modSld">
      <pc:chgData name="Laura Dixon" userId="46070406-383a-4bd6-848d-a6d05c713177" providerId="ADAL" clId="{074AE6F0-7559-4A9A-A890-7AB37AA8FC99}" dt="2025-09-19T15:45:04.630" v="2" actId="1076"/>
      <pc:docMkLst>
        <pc:docMk/>
      </pc:docMkLst>
      <pc:sldChg chg="modSp mod">
        <pc:chgData name="Laura Dixon" userId="46070406-383a-4bd6-848d-a6d05c713177" providerId="ADAL" clId="{074AE6F0-7559-4A9A-A890-7AB37AA8FC99}" dt="2025-09-19T15:45:04.630" v="2" actId="1076"/>
        <pc:sldMkLst>
          <pc:docMk/>
          <pc:sldMk cId="3697353521" sldId="257"/>
        </pc:sldMkLst>
        <pc:spChg chg="mod">
          <ac:chgData name="Laura Dixon" userId="46070406-383a-4bd6-848d-a6d05c713177" providerId="ADAL" clId="{074AE6F0-7559-4A9A-A890-7AB37AA8FC99}" dt="2025-09-19T15:45:04.630" v="2" actId="1076"/>
          <ac:spMkLst>
            <pc:docMk/>
            <pc:sldMk cId="3697353521" sldId="257"/>
            <ac:spMk id="7" creationId="{0118C202-4A95-F8DC-812E-A3724E3174D3}"/>
          </ac:spMkLst>
        </pc:spChg>
        <pc:spChg chg="mod">
          <ac:chgData name="Laura Dixon" userId="46070406-383a-4bd6-848d-a6d05c713177" providerId="ADAL" clId="{074AE6F0-7559-4A9A-A890-7AB37AA8FC99}" dt="2025-09-19T15:45:00.198" v="1" actId="255"/>
          <ac:spMkLst>
            <pc:docMk/>
            <pc:sldMk cId="3697353521" sldId="257"/>
            <ac:spMk id="8" creationId="{C9326E0B-2969-B1D1-CCA3-BB7284878D40}"/>
          </ac:spMkLst>
        </pc:spChg>
      </pc:sldChg>
    </pc:docChg>
  </pc:docChgLst>
  <pc:docChgLst>
    <pc:chgData name="Andrea Purón Chavez Cobo" userId="S::andreapuron@resoundrh.org::fdcbaceb-3068-4120-9b1c-3e33229e9334" providerId="AD" clId="Web-{C8915F6A-3ECF-680F-614E-1B0CB00F2F98}"/>
    <pc:docChg chg="modSld">
      <pc:chgData name="Andrea Purón Chavez Cobo" userId="S::andreapuron@resoundrh.org::fdcbaceb-3068-4120-9b1c-3e33229e9334" providerId="AD" clId="Web-{C8915F6A-3ECF-680F-614E-1B0CB00F2F98}" dt="2025-09-22T16:28:08.022" v="5" actId="20577"/>
      <pc:docMkLst>
        <pc:docMk/>
      </pc:docMkLst>
      <pc:sldChg chg="modSp">
        <pc:chgData name="Andrea Purón Chavez Cobo" userId="S::andreapuron@resoundrh.org::fdcbaceb-3068-4120-9b1c-3e33229e9334" providerId="AD" clId="Web-{C8915F6A-3ECF-680F-614E-1B0CB00F2F98}" dt="2025-09-22T16:28:08.022" v="5" actId="20577"/>
        <pc:sldMkLst>
          <pc:docMk/>
          <pc:sldMk cId="2190398740" sldId="25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263FC8-493E-4B8A-9489-98E0353C91CA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BA16FC-FE8B-4071-88D6-F516D8D95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541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A16FC-FE8B-4071-88D6-F516D8D95AB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217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E0109B5-B136-E68D-D896-4D53BCB6601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24000" y="1398588"/>
            <a:ext cx="9207500" cy="1857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239333B-E6AE-118C-1DB8-E63BC64A10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24000" y="3505200"/>
            <a:ext cx="9207500" cy="11474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8D5DDA9-A84F-5B0A-4105-5261624CF9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8012" y="5307012"/>
            <a:ext cx="3773488" cy="3952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5B34D190-B046-BACF-BEDC-3E3DB8DC3F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5307012"/>
            <a:ext cx="3773488" cy="3952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Author</a:t>
            </a:r>
          </a:p>
        </p:txBody>
      </p:sp>
    </p:spTree>
    <p:extLst>
      <p:ext uri="{BB962C8B-B14F-4D97-AF65-F5344CB8AC3E}">
        <p14:creationId xmlns:p14="http://schemas.microsoft.com/office/powerpoint/2010/main" val="1986262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B4E54CD3-5B09-B21B-4370-594F495F58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32804" y="1425575"/>
            <a:ext cx="8121650" cy="914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561B845-2892-E7AF-8E8A-6785D3F21C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932804" y="2577335"/>
            <a:ext cx="8121650" cy="3719512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  <a:tabLst/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480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D2B0BA2F-6DEA-357D-A7F7-40F865C18A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5769" y="1129739"/>
            <a:ext cx="6991816" cy="914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46FC856-A5CB-60DC-99EA-8E763773021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41622" y="1130300"/>
            <a:ext cx="3478212" cy="48942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7F2BE9BD-0C11-0936-1AF2-82B651F1D67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5769" y="2305051"/>
            <a:ext cx="6991816" cy="3719512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  <a:tabLst/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9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2FA95034-7502-CA62-860F-B5AD7D9381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4652" y="484563"/>
            <a:ext cx="10529682" cy="91421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32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0E430119-99C5-2C0A-CC48-5870D70EC30E}"/>
              </a:ext>
            </a:extLst>
          </p:cNvPr>
          <p:cNvSpPr txBox="1"/>
          <p:nvPr userDrawn="1"/>
        </p:nvSpPr>
        <p:spPr>
          <a:xfrm>
            <a:off x="654932" y="1404770"/>
            <a:ext cx="10529682" cy="369332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 b="1" spc="-5" dirty="0">
                <a:solidFill>
                  <a:srgbClr val="198F6D"/>
                </a:solidFill>
              </a:rPr>
              <a:t>Subtitle goes Here</a:t>
            </a:r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ED28232A-BCB6-3498-870E-DE8166C3CEB5}"/>
              </a:ext>
            </a:extLst>
          </p:cNvPr>
          <p:cNvSpPr txBox="1"/>
          <p:nvPr userDrawn="1"/>
        </p:nvSpPr>
        <p:spPr>
          <a:xfrm>
            <a:off x="654857" y="2084097"/>
            <a:ext cx="10529477" cy="277843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ct val="0"/>
              </a:spcBef>
              <a:buSzPct val="150000"/>
              <a:buFont typeface="Arial" panose="020B0604020202020204" pitchFamily="34" charset="0"/>
              <a:buChar char="•"/>
            </a:pPr>
            <a:r>
              <a:rPr lang="en-US" sz="1800" b="1" spc="29" dirty="0">
                <a:solidFill>
                  <a:srgbClr val="198F6D"/>
                </a:solidFill>
                <a:latin typeface="+mj-lt"/>
              </a:rPr>
              <a:t>Sed </a:t>
            </a:r>
            <a:r>
              <a:rPr lang="en-US" sz="1800" b="1" spc="29" dirty="0" err="1">
                <a:solidFill>
                  <a:srgbClr val="198F6D"/>
                </a:solidFill>
                <a:latin typeface="+mj-lt"/>
              </a:rPr>
              <a:t>ut</a:t>
            </a:r>
            <a:r>
              <a:rPr lang="en-US" sz="1800" b="1" spc="29" dirty="0">
                <a:solidFill>
                  <a:srgbClr val="198F6D"/>
                </a:solidFill>
                <a:latin typeface="+mj-lt"/>
              </a:rPr>
              <a:t> </a:t>
            </a:r>
            <a:r>
              <a:rPr lang="en-US" sz="1800" b="1" spc="29" dirty="0" err="1">
                <a:solidFill>
                  <a:srgbClr val="198F6D"/>
                </a:solidFill>
                <a:latin typeface="+mj-lt"/>
              </a:rPr>
              <a:t>perspiciatis</a:t>
            </a:r>
            <a:r>
              <a:rPr lang="en-US" sz="1800" b="1" spc="29" dirty="0">
                <a:solidFill>
                  <a:srgbClr val="198F6D"/>
                </a:solidFill>
                <a:latin typeface="+mj-lt"/>
              </a:rPr>
              <a:t> 01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536BBC7-92ED-482D-A8C3-76A33E2FC2A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4727" y="2447054"/>
            <a:ext cx="10529887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E9B97471-F1A0-4666-E322-133A027819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4653" y="3978908"/>
            <a:ext cx="10529887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BA77E3D7-82D9-17C7-53D1-A8A7C2018C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4653" y="5510762"/>
            <a:ext cx="10529887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id="{794E3A8C-8891-FDC6-AD9A-A03664FE9215}"/>
              </a:ext>
            </a:extLst>
          </p:cNvPr>
          <p:cNvSpPr txBox="1"/>
          <p:nvPr userDrawn="1"/>
        </p:nvSpPr>
        <p:spPr>
          <a:xfrm>
            <a:off x="654857" y="3616373"/>
            <a:ext cx="10529477" cy="277843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ct val="0"/>
              </a:spcBef>
              <a:buSzPct val="150000"/>
              <a:buFont typeface="Arial" panose="020B0604020202020204" pitchFamily="34" charset="0"/>
              <a:buChar char="•"/>
            </a:pPr>
            <a:r>
              <a:rPr lang="en-US" sz="1800" b="1" spc="29" dirty="0">
                <a:solidFill>
                  <a:srgbClr val="198F6D"/>
                </a:solidFill>
                <a:latin typeface="+mj-lt"/>
              </a:rPr>
              <a:t>Sed </a:t>
            </a:r>
            <a:r>
              <a:rPr lang="en-US" sz="1800" b="1" spc="29" dirty="0" err="1">
                <a:solidFill>
                  <a:srgbClr val="198F6D"/>
                </a:solidFill>
                <a:latin typeface="+mj-lt"/>
              </a:rPr>
              <a:t>ut</a:t>
            </a:r>
            <a:r>
              <a:rPr lang="en-US" sz="1800" b="1" spc="29" dirty="0">
                <a:solidFill>
                  <a:srgbClr val="198F6D"/>
                </a:solidFill>
                <a:latin typeface="+mj-lt"/>
              </a:rPr>
              <a:t> </a:t>
            </a:r>
            <a:r>
              <a:rPr lang="en-US" sz="1800" b="1" spc="29" dirty="0" err="1">
                <a:solidFill>
                  <a:srgbClr val="198F6D"/>
                </a:solidFill>
                <a:latin typeface="+mj-lt"/>
              </a:rPr>
              <a:t>perspiciatis</a:t>
            </a:r>
            <a:r>
              <a:rPr lang="en-US" sz="1800" b="1" spc="29" dirty="0">
                <a:solidFill>
                  <a:srgbClr val="198F6D"/>
                </a:solidFill>
                <a:latin typeface="+mj-lt"/>
              </a:rPr>
              <a:t> 01</a:t>
            </a: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E59F729A-0879-2264-048D-3E1C32B3845D}"/>
              </a:ext>
            </a:extLst>
          </p:cNvPr>
          <p:cNvSpPr txBox="1"/>
          <p:nvPr userDrawn="1"/>
        </p:nvSpPr>
        <p:spPr>
          <a:xfrm>
            <a:off x="654857" y="5112349"/>
            <a:ext cx="10529477" cy="277843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ct val="0"/>
              </a:spcBef>
              <a:buSzPct val="150000"/>
              <a:buFont typeface="Arial" panose="020B0604020202020204" pitchFamily="34" charset="0"/>
              <a:buChar char="•"/>
            </a:pPr>
            <a:r>
              <a:rPr lang="en-US" sz="1800" b="1" spc="29" dirty="0">
                <a:solidFill>
                  <a:srgbClr val="198F6D"/>
                </a:solidFill>
                <a:latin typeface="+mj-lt"/>
              </a:rPr>
              <a:t>Sed </a:t>
            </a:r>
            <a:r>
              <a:rPr lang="en-US" sz="1800" b="1" spc="29" dirty="0" err="1">
                <a:solidFill>
                  <a:srgbClr val="198F6D"/>
                </a:solidFill>
                <a:latin typeface="+mj-lt"/>
              </a:rPr>
              <a:t>ut</a:t>
            </a:r>
            <a:r>
              <a:rPr lang="en-US" sz="1800" b="1" spc="29" dirty="0">
                <a:solidFill>
                  <a:srgbClr val="198F6D"/>
                </a:solidFill>
                <a:latin typeface="+mj-lt"/>
              </a:rPr>
              <a:t> </a:t>
            </a:r>
            <a:r>
              <a:rPr lang="en-US" sz="1800" b="1" spc="29" dirty="0" err="1">
                <a:solidFill>
                  <a:srgbClr val="198F6D"/>
                </a:solidFill>
                <a:latin typeface="+mj-lt"/>
              </a:rPr>
              <a:t>perspiciatis</a:t>
            </a:r>
            <a:r>
              <a:rPr lang="en-US" sz="1800" b="1" spc="29" dirty="0">
                <a:solidFill>
                  <a:srgbClr val="198F6D"/>
                </a:solidFill>
                <a:latin typeface="+mj-lt"/>
              </a:rPr>
              <a:t> 01</a:t>
            </a:r>
          </a:p>
        </p:txBody>
      </p:sp>
    </p:spTree>
    <p:extLst>
      <p:ext uri="{BB962C8B-B14F-4D97-AF65-F5344CB8AC3E}">
        <p14:creationId xmlns:p14="http://schemas.microsoft.com/office/powerpoint/2010/main" val="581473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378DD-C4C5-83D9-45DD-8D3DA8794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66" y="1113620"/>
            <a:ext cx="10515600" cy="1325563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Google Shape;759;g36e3ac704d5_3_166">
            <a:extLst>
              <a:ext uri="{FF2B5EF4-FFF2-40B4-BE49-F238E27FC236}">
                <a16:creationId xmlns:a16="http://schemas.microsoft.com/office/drawing/2014/main" id="{8820E1FE-43BD-F36E-BC76-72A2E23DCBB4}"/>
              </a:ext>
            </a:extLst>
          </p:cNvPr>
          <p:cNvSpPr txBox="1"/>
          <p:nvPr userDrawn="1"/>
        </p:nvSpPr>
        <p:spPr>
          <a:xfrm>
            <a:off x="881520" y="4481818"/>
            <a:ext cx="235548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 b="0" i="0" u="none" strike="noStrike" cap="none" dirty="0">
                <a:solidFill>
                  <a:srgbClr val="F2F2F2"/>
                </a:solidFill>
                <a:latin typeface="Nunito Sans"/>
                <a:ea typeface="Nunito Sans"/>
                <a:cs typeface="Nunito Sans"/>
                <a:sym typeface="Nunito Sans"/>
              </a:rPr>
              <a:t>resoundrh.org</a:t>
            </a:r>
            <a:endParaRPr sz="1600" b="0" i="0" u="none" strike="noStrike" cap="none" dirty="0">
              <a:solidFill>
                <a:srgbClr val="F2F2F2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11" name="Google Shape;761;g36e3ac704d5_3_166" title="Gradient Blue Minimal Follow Us Instagram Post.png">
            <a:extLst>
              <a:ext uri="{FF2B5EF4-FFF2-40B4-BE49-F238E27FC236}">
                <a16:creationId xmlns:a16="http://schemas.microsoft.com/office/drawing/2014/main" id="{2BF50056-C899-DFB8-2B5C-7E27AA842908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386216" y="4418818"/>
            <a:ext cx="495300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762;g36e3ac704d5_3_166" title="Gradient Blue Minimal Follow Us Instagram Post (2).png">
            <a:extLst>
              <a:ext uri="{FF2B5EF4-FFF2-40B4-BE49-F238E27FC236}">
                <a16:creationId xmlns:a16="http://schemas.microsoft.com/office/drawing/2014/main" id="{46C994D7-6115-999A-D636-DF614E2FC668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386216" y="5605768"/>
            <a:ext cx="495300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763;g36e3ac704d5_3_166" title="Gradient Blue Minimal Follow Us Instagram Post (1).png">
            <a:extLst>
              <a:ext uri="{FF2B5EF4-FFF2-40B4-BE49-F238E27FC236}">
                <a16:creationId xmlns:a16="http://schemas.microsoft.com/office/drawing/2014/main" id="{025FCC2A-ACFE-A4D0-D336-049B576F4471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/>
          <a:stretch/>
        </p:blipFill>
        <p:spPr>
          <a:xfrm>
            <a:off x="386216" y="5012293"/>
            <a:ext cx="495300" cy="4953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765;g36e3ac704d5_3_166">
            <a:extLst>
              <a:ext uri="{FF2B5EF4-FFF2-40B4-BE49-F238E27FC236}">
                <a16:creationId xmlns:a16="http://schemas.microsoft.com/office/drawing/2014/main" id="{ACAB59B9-E90A-140F-0367-C39A8F123B1E}"/>
              </a:ext>
            </a:extLst>
          </p:cNvPr>
          <p:cNvSpPr txBox="1"/>
          <p:nvPr userDrawn="1"/>
        </p:nvSpPr>
        <p:spPr>
          <a:xfrm>
            <a:off x="881516" y="5570593"/>
            <a:ext cx="241749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 b="0" i="0" u="none" strike="noStrike" cap="none" dirty="0">
                <a:solidFill>
                  <a:srgbClr val="F2F2F2"/>
                </a:solidFill>
                <a:latin typeface="Nunito Sans"/>
                <a:ea typeface="Nunito Sans"/>
                <a:cs typeface="Nunito Sans"/>
                <a:sym typeface="Nunito Sans"/>
              </a:rPr>
              <a:t>@resoundrh</a:t>
            </a:r>
            <a:endParaRPr sz="1600" b="0" i="0" u="none" strike="noStrike" cap="none" dirty="0">
              <a:solidFill>
                <a:srgbClr val="F2F2F2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70520B-7CB9-0352-C96E-2FA67AA7BA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8850" y="5028961"/>
            <a:ext cx="2417763" cy="4619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add email</a:t>
            </a:r>
          </a:p>
        </p:txBody>
      </p:sp>
    </p:spTree>
    <p:extLst>
      <p:ext uri="{BB962C8B-B14F-4D97-AF65-F5344CB8AC3E}">
        <p14:creationId xmlns:p14="http://schemas.microsoft.com/office/powerpoint/2010/main" val="273330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C77248-7C1B-136A-2DA1-2C7D0E699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Simple Version Deck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ED46EF-7E6D-2CE8-1B18-B3206E8293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8F24AF-C0A2-4522-AC9D-AD362FE89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73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3" r:id="rId3"/>
    <p:sldLayoutId id="2147483665" r:id="rId4"/>
    <p:sldLayoutId id="214748366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FCB5836-A85F-4896-C7FC-1C763A6334B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24000" y="1714890"/>
            <a:ext cx="9495047" cy="1857374"/>
          </a:xfrm>
        </p:spPr>
        <p:txBody>
          <a:bodyPr lIns="91440" tIns="45720" rIns="91440" bIns="45720" anchor="t"/>
          <a:lstStyle/>
          <a:p>
            <a:r>
              <a:rPr lang="en-US" sz="5000">
                <a:ea typeface="+mj-lt"/>
                <a:cs typeface="+mj-lt"/>
              </a:rPr>
              <a:t>"Population-Level Use of Medication Abortion: A Texas Perspective"</a:t>
            </a:r>
            <a:endParaRPr lang="en-US" sz="500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118C202-4A95-F8DC-812E-A3724E3174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24000" y="4554817"/>
            <a:ext cx="9207500" cy="1147482"/>
          </a:xfrm>
        </p:spPr>
        <p:txBody>
          <a:bodyPr lIns="91440" tIns="45720" rIns="91440" bIns="45720" anchor="t"/>
          <a:lstStyle/>
          <a:p>
            <a:r>
              <a:rPr lang="en-US" sz="2400" dirty="0"/>
              <a:t>By: Dr. Kari White, Executive and Scientific Director, Resound Research for Reproductive Health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9326E0B-2969-B1D1-CCA3-BB7284878D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lIns="91440" tIns="45720" rIns="91440" bIns="45720" anchor="t"/>
          <a:lstStyle/>
          <a:p>
            <a:r>
              <a:rPr lang="en-US" sz="2400" dirty="0"/>
              <a:t>9/18/2025</a:t>
            </a:r>
          </a:p>
        </p:txBody>
      </p:sp>
    </p:spTree>
    <p:extLst>
      <p:ext uri="{BB962C8B-B14F-4D97-AF65-F5344CB8AC3E}">
        <p14:creationId xmlns:p14="http://schemas.microsoft.com/office/powerpoint/2010/main" val="3697353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3CE0EB2-8E3D-71E0-9226-13CA365DC3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E8FFA7-4D07-D0C8-C5F5-456B607D7E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9433A-216C-0A2B-6BD5-8C152B99F9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76D59C-9828-2011-A848-D39280C4810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249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71EC7D5-733D-40EB-B969-056072649E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44EB8B-09EB-856F-4F99-3742D86A5A9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15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40E2E05-60CF-123A-933D-29D1990973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8F76B3-87AB-DE66-C008-3D05C5967D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311B95-1324-68C7-57F0-C19498DD712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603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2678BC2-C681-9E2E-FBF3-C25E6EDED7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878C6F-C028-56CB-1BB6-58678135E13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26BEDC-C8BE-F8C1-6B86-288D584A84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C7A9C6-FBD7-0B89-B445-F9AB332A8D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876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2CEBC-AF40-B1A0-6902-37F42965B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A9030A-EED0-1856-DD16-5D4BD46C12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145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F0C10"/>
      </a:dk1>
      <a:lt1>
        <a:srgbClr val="FFFFFF"/>
      </a:lt1>
      <a:dk2>
        <a:srgbClr val="1B4841"/>
      </a:dk2>
      <a:lt2>
        <a:srgbClr val="E7E6E6"/>
      </a:lt2>
      <a:accent1>
        <a:srgbClr val="198F6C"/>
      </a:accent1>
      <a:accent2>
        <a:srgbClr val="E0A046"/>
      </a:accent2>
      <a:accent3>
        <a:srgbClr val="CA3703"/>
      </a:accent3>
      <a:accent4>
        <a:srgbClr val="E2BAE3"/>
      </a:accent4>
      <a:accent5>
        <a:srgbClr val="E7EBEB"/>
      </a:accent5>
      <a:accent6>
        <a:srgbClr val="FEF5F2"/>
      </a:accent6>
      <a:hlink>
        <a:srgbClr val="00B1D9"/>
      </a:hlink>
      <a:folHlink>
        <a:srgbClr val="198F6C"/>
      </a:folHlink>
    </a:clrScheme>
    <a:fontScheme name="Title and subtitle">
      <a:majorFont>
        <a:latin typeface="Crimson Pro"/>
        <a:ea typeface=""/>
        <a:cs typeface=""/>
      </a:majorFont>
      <a:minorFont>
        <a:latin typeface="Nuni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22f1be03-5c00-4e17-a3c5-430178e65335" xsi:nil="true"/>
    <lcf76f155ced4ddcb4097134ff3c332f xmlns="22f1be03-5c00-4e17-a3c5-430178e65335">
      <Terms xmlns="http://schemas.microsoft.com/office/infopath/2007/PartnerControls"/>
    </lcf76f155ced4ddcb4097134ff3c332f>
    <TaxCatchAll xmlns="fe64688d-4e8b-412a-b89f-d118a7258f6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9CB916D453D4428898D3E03F952591" ma:contentTypeVersion="16" ma:contentTypeDescription="Create a new document." ma:contentTypeScope="" ma:versionID="289e5262b2c0f40aa5fc2959f124d0fc">
  <xsd:schema xmlns:xsd="http://www.w3.org/2001/XMLSchema" xmlns:xs="http://www.w3.org/2001/XMLSchema" xmlns:p="http://schemas.microsoft.com/office/2006/metadata/properties" xmlns:ns2="fe64688d-4e8b-412a-b89f-d118a7258f6c" xmlns:ns3="22f1be03-5c00-4e17-a3c5-430178e65335" targetNamespace="http://schemas.microsoft.com/office/2006/metadata/properties" ma:root="true" ma:fieldsID="2133cfc2ee441be69cd7ae447512a2e7" ns2:_="" ns3:_="">
    <xsd:import namespace="fe64688d-4e8b-412a-b89f-d118a7258f6c"/>
    <xsd:import namespace="22f1be03-5c00-4e17-a3c5-430178e6533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MediaServiceSearchProperties" minOccurs="0"/>
                <xsd:element ref="ns3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64688d-4e8b-412a-b89f-d118a7258f6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89e7cb4f-4327-4eb9-ad20-5f4407449785}" ma:internalName="TaxCatchAll" ma:showField="CatchAllData" ma:web="fe64688d-4e8b-412a-b89f-d118a7258f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f1be03-5c00-4e17-a3c5-430178e653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6f33909d-4663-440c-a958-62dfe847e36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Flow_SignoffStatus" ma:index="23" nillable="true" ma:displayName="Sign-off status" ma:internalName="_x0024_Resources_x003a_core_x002c_Signoff_Statu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A862847-C078-4A29-AC9A-07BDCD9249CC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metadata/properties"/>
    <ds:schemaRef ds:uri="d7c483af-62f7-45bb-9332-e7abf9f8474c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86E04AB-ED23-4F3A-932B-16EB72ECB6C5}"/>
</file>

<file path=customXml/itemProps3.xml><?xml version="1.0" encoding="utf-8"?>
<ds:datastoreItem xmlns:ds="http://schemas.openxmlformats.org/officeDocument/2006/customXml" ds:itemID="{ADB0AE88-E0CC-4704-BB85-E5C6730FC1D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31</Words>
  <Application>Microsoft Office PowerPoint</Application>
  <PresentationFormat>Widescreen</PresentationFormat>
  <Paragraphs>5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Arial</vt:lpstr>
      <vt:lpstr>Crimson Pro</vt:lpstr>
      <vt:lpstr>Nunito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Andrea Purón Chavez Cobo</dc:creator>
  <cp:lastModifiedBy>Andrea Purón Chavez Cobo</cp:lastModifiedBy>
  <cp:revision>12</cp:revision>
  <dcterms:created xsi:type="dcterms:W3CDTF">2025-09-16T21:00:58Z</dcterms:created>
  <dcterms:modified xsi:type="dcterms:W3CDTF">2025-09-24T18:31:32Z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0x0101006D9CB916D453D4428898D3E03F952591</vt:lpwstr>
  </property>
  <property fmtid="{D5CDD505-2E9C-101B-9397-08002B2CF9AE}" pid="3" name="MediaServiceImageTags">
    <vt:lpwstr/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_activity">
    <vt:lpwstr>{"FileActivityType":"9","FileActivityTimeStamp":"2025-09-22T21:48:15.253Z","FileActivityUsersOnPage":[{"DisplayName":"Laura Dixon","Id":"lauradixon@resoundrh.org"},{"DisplayName":"Kari White","Id":"kariwhite@resoundrh.org"},{"DisplayName":"Laura Dixon","Id":"lauradixon@resoundrh.org"}],"FileActivityNavigationId":null}</vt:lpwstr>
  </property>
  <property fmtid="{D5CDD505-2E9C-101B-9397-08002B2CF9AE}" pid="9" name="TriggerFlowInfo">
    <vt:lpwstr/>
  </property>
</Properties>
</file>